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5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39" d="100"/>
          <a:sy n="39" d="100"/>
        </p:scale>
        <p:origin x="-9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10DE0E-32F5-40C5-987F-DA9EC42C0F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43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C7162B-E437-4833-8504-84B71E3E5165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5D5673-4103-490C-8682-E2584EEDD44F}" type="slidenum">
              <a:rPr lang="en-US"/>
              <a:pPr/>
              <a:t>2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498EB-41F7-4DB2-BA11-A3C30EDA5C24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02FF7-A683-4F35-AF34-E2A8B9C1EFAA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74F32-4D3F-4D6E-9051-3ED8DE42A8A8}" type="slidenum">
              <a:rPr lang="en-US"/>
              <a:pPr/>
              <a:t>5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94AA5F-0D2D-4E0D-8B76-B246C413630F}" type="slidenum">
              <a:rPr lang="en-US"/>
              <a:pPr/>
              <a:t>6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DA9B7-C941-4CCB-AB57-5D06622BF784}" type="slidenum">
              <a:rPr lang="en-US"/>
              <a:pPr/>
              <a:t>7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2C17E-C279-48C7-AA6C-DD1CC9E0A4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5E18-628C-4BCA-8486-4906A1A8C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4E11-F530-413C-AC64-BFAC35F94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CE89-339F-427F-A8F7-C0E9CA97AD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CDE8B1F-9C83-4517-9892-25132BE8B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8A41-A896-4F00-8C6E-DD9B13937B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ACDFC-1E9E-4BED-A69B-4C61BEE02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1F88B-8845-401E-BE74-215B7F981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DA9-3BA9-4558-9B60-C187B8CE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536B-2A01-4652-A41B-979612E4A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DB9B9-B5BC-4153-B5EA-97BAE12E6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592DB1-F2B3-42E0-8634-1AE006A2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Odes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 ode is a single, unified strain of exalted verse with a single purpose and dealing with a single theme.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celebrate a single object or idea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Subject and Theme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 ode can be about any subject. Pablo Neruda (a famous poet known for his odes) has written odes to socks and salt.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Tone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Elaborate and dignified, the ode glorifies and celebrates its subject with a formal tone.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Rhyme and Rhythm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May or may not have end rhyme or regular rhyme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Lines and Stanzas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Number and length can vary.  Odes  are usually long with varying line lengths.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181600" y="762000"/>
            <a:ext cx="3695700" cy="5629275"/>
          </a:xfrm>
        </p:spPr>
        <p:txBody>
          <a:bodyPr/>
          <a:lstStyle/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800" b="1" dirty="0" smtClean="0"/>
              <a:t>Ode To Enchanted Light</a:t>
            </a:r>
            <a:endParaRPr lang="en-US" sz="1800" dirty="0" smtClean="0"/>
          </a:p>
          <a:p>
            <a:r>
              <a:rPr lang="en-US" sz="1800" i="1" dirty="0" smtClean="0"/>
              <a:t>Under the trees light </a:t>
            </a:r>
            <a:br>
              <a:rPr lang="en-US" sz="1800" i="1" dirty="0" smtClean="0"/>
            </a:br>
            <a:r>
              <a:rPr lang="en-US" sz="1800" i="1" dirty="0" smtClean="0"/>
              <a:t>has dropped from the top of the sky,</a:t>
            </a:r>
            <a:br>
              <a:rPr lang="en-US" sz="1800" i="1" dirty="0" smtClean="0"/>
            </a:br>
            <a:r>
              <a:rPr lang="en-US" sz="1800" i="1" dirty="0" smtClean="0"/>
              <a:t>light </a:t>
            </a:r>
            <a:br>
              <a:rPr lang="en-US" sz="1800" i="1" dirty="0" smtClean="0"/>
            </a:br>
            <a:r>
              <a:rPr lang="en-US" sz="1800" i="1" dirty="0" smtClean="0"/>
              <a:t>like a green</a:t>
            </a:r>
            <a:br>
              <a:rPr lang="en-US" sz="1800" i="1" dirty="0" smtClean="0"/>
            </a:br>
            <a:r>
              <a:rPr lang="en-US" sz="1800" i="1" dirty="0" smtClean="0"/>
              <a:t>latticework of branches,</a:t>
            </a:r>
            <a:br>
              <a:rPr lang="en-US" sz="1800" i="1" dirty="0" smtClean="0"/>
            </a:br>
            <a:r>
              <a:rPr lang="en-US" sz="1800" i="1" dirty="0" smtClean="0"/>
              <a:t>shining </a:t>
            </a:r>
            <a:br>
              <a:rPr lang="en-US" sz="1800" i="1" dirty="0" smtClean="0"/>
            </a:br>
            <a:r>
              <a:rPr lang="en-US" sz="1800" i="1" dirty="0" smtClean="0"/>
              <a:t>on every leaf, </a:t>
            </a:r>
            <a:br>
              <a:rPr lang="en-US" sz="1800" i="1" dirty="0" smtClean="0"/>
            </a:br>
            <a:r>
              <a:rPr lang="en-US" sz="1800" i="1" dirty="0" smtClean="0"/>
              <a:t>drifting down like clean </a:t>
            </a:r>
            <a:br>
              <a:rPr lang="en-US" sz="1800" i="1" dirty="0" smtClean="0"/>
            </a:br>
            <a:r>
              <a:rPr lang="en-US" sz="1800" i="1" dirty="0" smtClean="0"/>
              <a:t>white sand.</a:t>
            </a:r>
            <a:endParaRPr lang="en-US" sz="1800" dirty="0" smtClean="0"/>
          </a:p>
          <a:p>
            <a:r>
              <a:rPr lang="en-US" sz="1800" i="1" dirty="0" smtClean="0"/>
              <a:t>A cicada sends </a:t>
            </a:r>
            <a:br>
              <a:rPr lang="en-US" sz="1800" i="1" dirty="0" smtClean="0"/>
            </a:br>
            <a:r>
              <a:rPr lang="en-US" sz="1800" i="1" dirty="0" smtClean="0"/>
              <a:t>its sawing song </a:t>
            </a:r>
            <a:br>
              <a:rPr lang="en-US" sz="1800" i="1" dirty="0" smtClean="0"/>
            </a:br>
            <a:r>
              <a:rPr lang="en-US" sz="1800" i="1" dirty="0" smtClean="0"/>
              <a:t>high into the empty air.</a:t>
            </a:r>
            <a:endParaRPr lang="en-US" sz="1800" dirty="0" smtClean="0"/>
          </a:p>
          <a:p>
            <a:r>
              <a:rPr lang="en-US" sz="1800" i="1" dirty="0" smtClean="0"/>
              <a:t>The world is </a:t>
            </a:r>
            <a:br>
              <a:rPr lang="en-US" sz="1800" i="1" dirty="0" smtClean="0"/>
            </a:br>
            <a:r>
              <a:rPr lang="en-US" sz="1800" i="1" dirty="0" smtClean="0"/>
              <a:t>a glass overflowing </a:t>
            </a:r>
            <a:br>
              <a:rPr lang="en-US" sz="1800" i="1" dirty="0" smtClean="0"/>
            </a:br>
            <a:r>
              <a:rPr lang="en-US" sz="1800" i="1" dirty="0" smtClean="0"/>
              <a:t>with water.</a:t>
            </a:r>
            <a:endParaRPr lang="en-US" sz="1800" dirty="0" smtClean="0"/>
          </a:p>
          <a:p>
            <a:r>
              <a:rPr lang="en-US" sz="1800" dirty="0" smtClean="0"/>
              <a:t>by Pablo Neruda</a:t>
            </a:r>
          </a:p>
          <a:p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470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2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566</TotalTime>
  <Words>116</Words>
  <Application>Microsoft Office PowerPoint</Application>
  <PresentationFormat>On-screen Show (4:3)</PresentationFormat>
  <Paragraphs>24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Odes</vt:lpstr>
      <vt:lpstr>PowerPoint Presentation</vt:lpstr>
      <vt:lpstr>Purpose</vt:lpstr>
      <vt:lpstr>Subject and Theme</vt:lpstr>
      <vt:lpstr>Tone </vt:lpstr>
      <vt:lpstr>Rhyme and Rhythm</vt:lpstr>
      <vt:lpstr>Lines and Stanzas</vt:lpstr>
      <vt:lpstr>PowerPoint Presentation</vt:lpstr>
    </vt:vector>
  </TitlesOfParts>
  <Company>San Diego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Ode_x0001_s</dc:title>
  <dc:creator>San Diego City Schools</dc:creator>
  <cp:lastModifiedBy>Siracusa Brittani</cp:lastModifiedBy>
  <cp:revision>2</cp:revision>
  <dcterms:created xsi:type="dcterms:W3CDTF">2011-03-10T03:59:08Z</dcterms:created>
  <dcterms:modified xsi:type="dcterms:W3CDTF">2014-04-11T14:10:22Z</dcterms:modified>
</cp:coreProperties>
</file>